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72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1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92EA-02D5-459D-9581-5CA47781ED04}" type="datetimeFigureOut">
              <a:rPr lang="de-DE" smtClean="0"/>
              <a:pPr/>
              <a:t>15.05.2010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6A45-1688-422B-9A58-1909C6892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Kinesiotape</a:t>
            </a:r>
            <a:endParaRPr lang="de-DE" sz="6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9144000" cy="900122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Einführung in das unterstützende </a:t>
            </a:r>
            <a:r>
              <a:rPr lang="de-DE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Tapen</a:t>
            </a:r>
            <a:endParaRPr lang="de-DE" sz="40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Stabilisation bei ISG-Syndrom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(Kreuz-Darmbein Beschwerden)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nhaltsplatzhalter 3" descr="P812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330" y="1600200"/>
            <a:ext cx="339534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Entlastung und Nackenstabilisation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Verspannungen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nhaltsplatzhalter 3" descr="P81207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nhaltsplatzhalter 6" descr="P8120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 und Schmerzreduktion bei Tennisellenbogen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nhaltsplatzhalter 4" descr="P81207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nhaltsplatzhalter 5" descr="P8120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Stabilisation bei Schulterbeschwerden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nhaltsplatzhalter 4" descr="IMG_9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2893491" cy="434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nhaltsplatzhalter 5" descr="IMG_9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8644" y="1571612"/>
            <a:ext cx="2910942" cy="436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929618" cy="3497282"/>
          </a:xfrm>
        </p:spPr>
        <p:txBody>
          <a:bodyPr>
            <a:normAutofit/>
          </a:bodyPr>
          <a:lstStyle/>
          <a:p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Bei:		-&gt; Muskelfaserrissen</a:t>
            </a:r>
          </a:p>
          <a:p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Muskelabrissen zur vorübergehenden 			    Stabilisation</a:t>
            </a:r>
          </a:p>
          <a:p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Arthrose</a:t>
            </a:r>
          </a:p>
          <a:p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Schleimbeutelentzündungen</a:t>
            </a:r>
          </a:p>
          <a:p>
            <a:endParaRPr lang="de-DE" b="0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7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Weitere Behandlungsbilder sind: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143932" cy="3852874"/>
          </a:xfrm>
        </p:spPr>
        <p:txBody>
          <a:bodyPr>
            <a:normAutofit lnSpcReduction="10000"/>
          </a:bodyPr>
          <a:lstStyle/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-&gt; Sämtliche Muskel- und Sehnenverletzungen</a:t>
            </a:r>
          </a:p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-&gt; Sämtliche Stabilisationen am</a:t>
            </a:r>
          </a:p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Bewegungsapparat</a:t>
            </a:r>
          </a:p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-&gt; Menstruationsbeschwerden</a:t>
            </a:r>
          </a:p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-&gt; Brustbeschwerden bei der Milchproduktion</a:t>
            </a:r>
          </a:p>
          <a:p>
            <a:pPr algn="l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-&gt; Schleudertrauma</a:t>
            </a:r>
          </a:p>
          <a:p>
            <a:pPr algn="l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-&gt; und noch vieles mehr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743087"/>
          </a:xfrm>
        </p:spPr>
        <p:txBody>
          <a:bodyPr>
            <a:normAutofit/>
          </a:bodyPr>
          <a:lstStyle/>
          <a:p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Wir kleben heute zum Aktionspreis</a:t>
            </a:r>
            <a:endParaRPr lang="de-DE" sz="48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429024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Zur Einweihung kleben wir Ihnen ein Kinesiotape zum Aktionspreis von nur </a:t>
            </a:r>
          </a:p>
          <a:p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5 €</a:t>
            </a:r>
          </a:p>
          <a:p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Wir kleben in Kabine 4. Bitte Fragen Sie uns!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Geschichte des </a:t>
            </a:r>
            <a:r>
              <a:rPr lang="de-DE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Kinesiotapes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928662" y="1785926"/>
            <a:ext cx="7429552" cy="4714908"/>
          </a:xfrm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  <a:buFont typeface="Wingdings" pitchFamily="2" charset="2"/>
              <a:buChar char="Ø"/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Dr. </a:t>
            </a:r>
            <a:r>
              <a:rPr lang="de-D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Kenzo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</a:t>
            </a:r>
            <a:r>
              <a:rPr lang="de-D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Kase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entwickelte das Kinesiotape seit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den frühen 70er Jahren mit dem Ziel ein Tape 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zu finden, das dem natürlichen körpereigenen 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Heilungsprozess nützt. </a:t>
            </a:r>
          </a:p>
          <a:p>
            <a:pPr algn="l">
              <a:lnSpc>
                <a:spcPts val="2000"/>
              </a:lnSpc>
            </a:pPr>
            <a:endParaRPr lang="de-DE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pPr algn="l">
              <a:lnSpc>
                <a:spcPts val="2000"/>
              </a:lnSpc>
              <a:buFont typeface="Wingdings" pitchFamily="2" charset="2"/>
              <a:buChar char="Ø"/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Das Tape wird nach den Prinzipen der 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</a:t>
            </a:r>
            <a:r>
              <a:rPr lang="de-D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Kinesiologie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angelegt, mit den Hauptansatz- 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punkten der Muskulatur und Haut.</a:t>
            </a:r>
          </a:p>
          <a:p>
            <a:pPr algn="l">
              <a:lnSpc>
                <a:spcPts val="2000"/>
              </a:lnSpc>
            </a:pPr>
            <a:endParaRPr lang="de-DE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pPr algn="l">
              <a:lnSpc>
                <a:spcPts val="2000"/>
              </a:lnSpc>
              <a:buFont typeface="Wingdings" pitchFamily="2" charset="2"/>
              <a:buChar char="Ø"/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Das Tape wird benützt um lokale und globale</a:t>
            </a:r>
          </a:p>
          <a:p>
            <a:pPr algn="l">
              <a:lnSpc>
                <a:spcPts val="2000"/>
              </a:lnSpc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   Probleme am Körper zu beheben.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143008"/>
          </a:xfrm>
        </p:spPr>
        <p:txBody>
          <a:bodyPr>
            <a:noAutofit/>
          </a:bodyPr>
          <a:lstStyle/>
          <a:p>
            <a:pPr algn="ctr"/>
            <a:r>
              <a:rPr lang="de-DE" sz="4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Tapes zur Verbesserung des Lymphabflusses</a:t>
            </a:r>
            <a:endParaRPr lang="de-DE" sz="4400" b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Inhaltsplatzhalter 3" descr="P81207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785926"/>
            <a:ext cx="3304007" cy="478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500034" y="3143248"/>
            <a:ext cx="8643966" cy="2786082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Nach:		-&gt; Knie </a:t>
            </a:r>
            <a:r>
              <a:rPr lang="de-D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OP‘s</a:t>
            </a:r>
            <a:endParaRPr lang="de-DE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Knieverletzungen (Kreuzbandriss, </a:t>
            </a:r>
            <a:r>
              <a:rPr lang="de-D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Meniscusriss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)</a:t>
            </a:r>
          </a:p>
          <a:p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Lymphödemen (zur Unterstützung von 	   			    Kompressionsbandagen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)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941372"/>
          </a:xfrm>
        </p:spPr>
        <p:txBody>
          <a:bodyPr>
            <a:noAutofit/>
          </a:bodyPr>
          <a:lstStyle/>
          <a:p>
            <a:pPr algn="ctr"/>
            <a:r>
              <a:rPr lang="de-DE" sz="4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Kniestabilisation</a:t>
            </a:r>
            <a:endParaRPr lang="de-DE" sz="4800" b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Inhaltsplatzhalter 3" descr="P8120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857364"/>
            <a:ext cx="339574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2000232" y="2357430"/>
            <a:ext cx="6615130" cy="3136908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Baskerville Old Face" pitchFamily="18" charset="0"/>
              </a:rPr>
              <a:t>Nach:		-&gt; Kreuzbandverletzungen</a:t>
            </a:r>
          </a:p>
          <a:p>
            <a:r>
              <a:rPr lang="de-DE" sz="2800" dirty="0" smtClean="0">
                <a:latin typeface="Baskerville Old Face" pitchFamily="18" charset="0"/>
              </a:rPr>
              <a:t>		-&gt; Arthrose</a:t>
            </a:r>
          </a:p>
          <a:p>
            <a:r>
              <a:rPr lang="de-DE" sz="2800" dirty="0" smtClean="0">
                <a:latin typeface="Baskerville Old Face" pitchFamily="18" charset="0"/>
              </a:rPr>
              <a:t>		-&gt; Meniskusverletzungen</a:t>
            </a:r>
          </a:p>
          <a:p>
            <a:r>
              <a:rPr lang="de-DE" sz="2800" dirty="0" smtClean="0">
                <a:latin typeface="Baskerville Old Face" pitchFamily="18" charset="0"/>
              </a:rPr>
              <a:t>		-&gt; Arthroskopien</a:t>
            </a:r>
            <a:endParaRPr lang="de-DE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xit" presetSubtype="12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1006496"/>
          </a:xfrm>
        </p:spPr>
        <p:txBody>
          <a:bodyPr>
            <a:normAutofit/>
          </a:bodyPr>
          <a:lstStyle/>
          <a:p>
            <a:pPr algn="ctr"/>
            <a:r>
              <a:rPr lang="de-DE" sz="4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Kniescheibenstabilisation</a:t>
            </a:r>
            <a:endParaRPr lang="de-DE" sz="4800" b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Inhaltsplatzhalter 4" descr="CIMG3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3362325" cy="448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4348" y="2857496"/>
            <a:ext cx="7429552" cy="3840171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Bei: 		-&gt;Kniescheibenluxation</a:t>
            </a:r>
          </a:p>
          <a:p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		-&gt; Seitliche Fehlstellung der Kniescheibe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8"/>
          </a:xfrm>
        </p:spPr>
        <p:txBody>
          <a:bodyPr>
            <a:noAutofit/>
          </a:bodyPr>
          <a:lstStyle/>
          <a:p>
            <a:pPr algn="ctr"/>
            <a:r>
              <a:rPr lang="de-DE" sz="4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Stabilisierung des Sprunggelenkes und Unterstützung der Wadenmuskulatur</a:t>
            </a:r>
            <a:endParaRPr lang="de-DE" sz="4000" b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Inhaltsplatzhalter 3" descr="P81207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66" b="21866"/>
          <a:stretch>
            <a:fillRect/>
          </a:stretch>
        </p:blipFill>
        <p:spPr>
          <a:xfrm>
            <a:off x="1714480" y="1928802"/>
            <a:ext cx="5500726" cy="412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642910" y="2643182"/>
            <a:ext cx="8001056" cy="352901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Baskerville Old Face" pitchFamily="18" charset="0"/>
              </a:rPr>
              <a:t>	</a:t>
            </a:r>
            <a:r>
              <a:rPr lang="de-DE" sz="2400" dirty="0" smtClean="0">
                <a:latin typeface="Baskerville Old Face" pitchFamily="18" charset="0"/>
              </a:rPr>
              <a:t>Nach:	-&gt; Umknicken (</a:t>
            </a:r>
            <a:r>
              <a:rPr lang="de-DE" sz="2400" dirty="0" err="1" smtClean="0">
                <a:latin typeface="Baskerville Old Face" pitchFamily="18" charset="0"/>
              </a:rPr>
              <a:t>Supination</a:t>
            </a:r>
            <a:r>
              <a:rPr lang="de-DE" sz="2400" dirty="0" smtClean="0">
                <a:latin typeface="Baskerville Old Face" pitchFamily="18" charset="0"/>
              </a:rPr>
              <a:t>-/Pronationstraumata)</a:t>
            </a:r>
          </a:p>
          <a:p>
            <a:r>
              <a:rPr lang="de-DE" sz="2400" dirty="0" smtClean="0">
                <a:latin typeface="Baskerville Old Face" pitchFamily="18" charset="0"/>
              </a:rPr>
              <a:t>		-&gt; Sprunggelenksfrakturen</a:t>
            </a:r>
          </a:p>
          <a:p>
            <a:r>
              <a:rPr lang="de-DE" sz="2400" dirty="0" smtClean="0">
                <a:latin typeface="Baskerville Old Face" pitchFamily="18" charset="0"/>
              </a:rPr>
              <a:t>		-&gt; Sprunggelenksoperationen</a:t>
            </a:r>
          </a:p>
          <a:p>
            <a:r>
              <a:rPr lang="de-DE" sz="2400" dirty="0" smtClean="0">
                <a:latin typeface="Baskerville Old Face" pitchFamily="18" charset="0"/>
              </a:rPr>
              <a:t>		-&gt; </a:t>
            </a:r>
            <a:r>
              <a:rPr lang="de-DE" sz="2400" dirty="0" err="1" smtClean="0">
                <a:latin typeface="Baskerville Old Face" pitchFamily="18" charset="0"/>
              </a:rPr>
              <a:t>Achillissehenbeschwerden</a:t>
            </a:r>
            <a:endParaRPr lang="de-DE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Click="0" advTm="2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5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Entlastung und Schmerzreduktion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nhaltsplatzhalter 3" descr="P81207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285860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 rot="17599068">
            <a:off x="3315576" y="3343714"/>
            <a:ext cx="2786082" cy="496886"/>
          </a:xfrm>
        </p:spPr>
        <p:txBody>
          <a:bodyPr/>
          <a:lstStyle/>
          <a:p>
            <a:r>
              <a:rPr lang="de-DE" dirty="0" smtClean="0">
                <a:latin typeface="Baskerville Old Face" pitchFamily="18" charset="0"/>
              </a:rPr>
              <a:t>Schmerzblume</a:t>
            </a:r>
            <a:endParaRPr lang="de-DE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743087"/>
          </a:xfrm>
        </p:spPr>
        <p:txBody>
          <a:bodyPr>
            <a:normAutofit/>
          </a:bodyPr>
          <a:lstStyle/>
          <a:p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Wir kleben heute zum Aktionspreis</a:t>
            </a:r>
            <a:endParaRPr lang="de-DE" sz="48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429024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Zur Einweihung kleben wir Ihnen ein Kinesiotape zum Aktionspreis von nur </a:t>
            </a:r>
          </a:p>
          <a:p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5 €</a:t>
            </a:r>
          </a:p>
          <a:p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Wir kleben in Kabine 4. Bitte Fragen Sie uns!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1285884"/>
          </a:xfrm>
        </p:spPr>
        <p:txBody>
          <a:bodyPr>
            <a:noAutofit/>
          </a:bodyPr>
          <a:lstStyle/>
          <a:p>
            <a:pPr algn="ctr"/>
            <a:r>
              <a:rPr lang="de-DE" sz="4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Schmerzreduktion bei Lendenschmerzen</a:t>
            </a:r>
            <a:endParaRPr lang="de-DE" sz="4400" b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Inhaltsplatzhalter 3" descr="P8120722.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857364"/>
            <a:ext cx="3589522" cy="471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Bildschirmpräsentation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Kinesiotape</vt:lpstr>
      <vt:lpstr>Geschichte des Kinesiotapes</vt:lpstr>
      <vt:lpstr>Tapes zur Verbesserung des Lymphabflusses</vt:lpstr>
      <vt:lpstr>Kniestabilisation</vt:lpstr>
      <vt:lpstr>Kniescheibenstabilisation</vt:lpstr>
      <vt:lpstr>Stabilisierung des Sprunggelenkes und Unterstützung der Wadenmuskulatur</vt:lpstr>
      <vt:lpstr>Entlastung und Schmerzreduktion</vt:lpstr>
      <vt:lpstr>Wir kleben heute zum Aktionspreis</vt:lpstr>
      <vt:lpstr>Schmerzreduktion bei Lendenschmerzen</vt:lpstr>
      <vt:lpstr>Stabilisation bei ISG-Syndrom (Kreuz-Darmbein Beschwerden)</vt:lpstr>
      <vt:lpstr>Entlastung und Nackenstabilisation  bei Verspannungen</vt:lpstr>
      <vt:lpstr>Unterstützung und Schmerzreduktion bei Tennisellenbogen</vt:lpstr>
      <vt:lpstr>Stabilisation bei Schulterbeschwerden</vt:lpstr>
      <vt:lpstr>Weitere Behandlungsbilder sind:</vt:lpstr>
      <vt:lpstr>Wir kleben heute zum Aktionspreis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Kinesiotape</dc:title>
  <dc:creator>Bastian Oravetz</dc:creator>
  <cp:lastModifiedBy>Martin</cp:lastModifiedBy>
  <cp:revision>12</cp:revision>
  <dcterms:created xsi:type="dcterms:W3CDTF">2008-08-18T19:44:56Z</dcterms:created>
  <dcterms:modified xsi:type="dcterms:W3CDTF">2010-05-15T15:41:23Z</dcterms:modified>
</cp:coreProperties>
</file>